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6B4A-2AE3-4A9C-AF0D-9C7E4DCDC390}" type="datetimeFigureOut">
              <a:rPr lang="pl-PL" smtClean="0"/>
              <a:t>2019-02-23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D59C-982C-4BD0-A696-48C2422E7E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8812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6B4A-2AE3-4A9C-AF0D-9C7E4DCDC390}" type="datetimeFigureOut">
              <a:rPr lang="pl-PL" smtClean="0"/>
              <a:t>2019-02-23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D59C-982C-4BD0-A696-48C2422E7E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3525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6B4A-2AE3-4A9C-AF0D-9C7E4DCDC390}" type="datetimeFigureOut">
              <a:rPr lang="pl-PL" smtClean="0"/>
              <a:t>2019-02-23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D59C-982C-4BD0-A696-48C2422E7E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1419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6B4A-2AE3-4A9C-AF0D-9C7E4DCDC390}" type="datetimeFigureOut">
              <a:rPr lang="pl-PL" smtClean="0"/>
              <a:t>2019-02-23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D59C-982C-4BD0-A696-48C2422E7E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0256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6B4A-2AE3-4A9C-AF0D-9C7E4DCDC390}" type="datetimeFigureOut">
              <a:rPr lang="pl-PL" smtClean="0"/>
              <a:t>2019-02-23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D59C-982C-4BD0-A696-48C2422E7E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2528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6B4A-2AE3-4A9C-AF0D-9C7E4DCDC390}" type="datetimeFigureOut">
              <a:rPr lang="pl-PL" smtClean="0"/>
              <a:t>2019-02-23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D59C-982C-4BD0-A696-48C2422E7E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5569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6B4A-2AE3-4A9C-AF0D-9C7E4DCDC390}" type="datetimeFigureOut">
              <a:rPr lang="pl-PL" smtClean="0"/>
              <a:t>2019-02-23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D59C-982C-4BD0-A696-48C2422E7E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0870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6B4A-2AE3-4A9C-AF0D-9C7E4DCDC390}" type="datetimeFigureOut">
              <a:rPr lang="pl-PL" smtClean="0"/>
              <a:t>2019-02-23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D59C-982C-4BD0-A696-48C2422E7E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81799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6B4A-2AE3-4A9C-AF0D-9C7E4DCDC390}" type="datetimeFigureOut">
              <a:rPr lang="pl-PL" smtClean="0"/>
              <a:t>2019-02-23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D59C-982C-4BD0-A696-48C2422E7E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1498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6B4A-2AE3-4A9C-AF0D-9C7E4DCDC390}" type="datetimeFigureOut">
              <a:rPr lang="pl-PL" smtClean="0"/>
              <a:t>2019-02-23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DF5D59C-982C-4BD0-A696-48C2422E7E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9150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6B4A-2AE3-4A9C-AF0D-9C7E4DCDC390}" type="datetimeFigureOut">
              <a:rPr lang="pl-PL" smtClean="0"/>
              <a:t>2019-02-23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D59C-982C-4BD0-A696-48C2422E7E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7943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6B4A-2AE3-4A9C-AF0D-9C7E4DCDC390}" type="datetimeFigureOut">
              <a:rPr lang="pl-PL" smtClean="0"/>
              <a:t>2019-02-23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D59C-982C-4BD0-A696-48C2422E7E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93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6B4A-2AE3-4A9C-AF0D-9C7E4DCDC390}" type="datetimeFigureOut">
              <a:rPr lang="pl-PL" smtClean="0"/>
              <a:t>2019-02-23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D59C-982C-4BD0-A696-48C2422E7E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055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6B4A-2AE3-4A9C-AF0D-9C7E4DCDC390}" type="datetimeFigureOut">
              <a:rPr lang="pl-PL" smtClean="0"/>
              <a:t>2019-02-23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D59C-982C-4BD0-A696-48C2422E7E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481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6B4A-2AE3-4A9C-AF0D-9C7E4DCDC390}" type="datetimeFigureOut">
              <a:rPr lang="pl-PL" smtClean="0"/>
              <a:t>2019-02-23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D59C-982C-4BD0-A696-48C2422E7E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623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6B4A-2AE3-4A9C-AF0D-9C7E4DCDC390}" type="datetimeFigureOut">
              <a:rPr lang="pl-PL" smtClean="0"/>
              <a:t>2019-02-23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D59C-982C-4BD0-A696-48C2422E7E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0151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6B4A-2AE3-4A9C-AF0D-9C7E4DCDC390}" type="datetimeFigureOut">
              <a:rPr lang="pl-PL" smtClean="0"/>
              <a:t>2019-02-23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D59C-982C-4BD0-A696-48C2422E7E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363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F36B4A-2AE3-4A9C-AF0D-9C7E4DCDC390}" type="datetimeFigureOut">
              <a:rPr lang="pl-PL" smtClean="0"/>
              <a:t>2019-02-23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DF5D59C-982C-4BD0-A696-48C2422E7E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5259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13DBE9-E396-4ECD-885F-CC09750A4A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2837" y="318978"/>
            <a:ext cx="9270186" cy="2466752"/>
          </a:xfrm>
        </p:spPr>
        <p:txBody>
          <a:bodyPr>
            <a:normAutofit/>
          </a:bodyPr>
          <a:lstStyle/>
          <a:p>
            <a:pPr algn="ctr"/>
            <a:r>
              <a:rPr lang="pl-PL" sz="9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Kościół na Skałce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8D67300-4A21-4E24-A9C4-EE2ED1F612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93395" y="4072271"/>
            <a:ext cx="3317358" cy="1968599"/>
          </a:xfrm>
        </p:spPr>
        <p:txBody>
          <a:bodyPr>
            <a:normAutofit/>
          </a:bodyPr>
          <a:lstStyle/>
          <a:p>
            <a:pPr algn="ctr"/>
            <a:r>
              <a:rPr lang="pl-PL" b="1" i="1" dirty="0"/>
              <a:t>Wykonali:</a:t>
            </a:r>
            <a:br>
              <a:rPr lang="pl-PL" b="1" i="1" dirty="0"/>
            </a:br>
            <a:r>
              <a:rPr lang="pl-PL" b="1" i="1" dirty="0"/>
              <a:t>Tomasz Chabior</a:t>
            </a:r>
            <a:br>
              <a:rPr lang="pl-PL" b="1" i="1" dirty="0"/>
            </a:br>
            <a:r>
              <a:rPr lang="pl-PL" b="1" i="1" dirty="0"/>
              <a:t>Kacper Kowalski</a:t>
            </a:r>
            <a:br>
              <a:rPr lang="pl-PL" b="1" i="1" dirty="0"/>
            </a:br>
            <a:r>
              <a:rPr lang="pl-PL" b="1" i="1" dirty="0"/>
              <a:t>Miłosz Rusek</a:t>
            </a:r>
            <a:br>
              <a:rPr lang="pl-PL" b="1" i="1" dirty="0"/>
            </a:br>
            <a:r>
              <a:rPr lang="pl-PL" b="1" i="1" dirty="0"/>
              <a:t>Adrian Skuciński</a:t>
            </a:r>
          </a:p>
          <a:p>
            <a:endParaRPr lang="pl-PL" b="1" i="1" dirty="0"/>
          </a:p>
        </p:txBody>
      </p:sp>
    </p:spTree>
    <p:extLst>
      <p:ext uri="{BB962C8B-B14F-4D97-AF65-F5344CB8AC3E}">
        <p14:creationId xmlns:p14="http://schemas.microsoft.com/office/powerpoint/2010/main" val="1396275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F2BE3E-C161-45F3-BC6B-F597AA96B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069" y="570614"/>
            <a:ext cx="6628332" cy="5716772"/>
          </a:xfrm>
        </p:spPr>
        <p:txBody>
          <a:bodyPr>
            <a:normAutofit/>
          </a:bodyPr>
          <a:lstStyle/>
          <a:p>
            <a:r>
              <a:rPr lang="pl-PL" b="1" i="1" dirty="0"/>
              <a:t>Bazylika św. Michała Archanioła i św. Stanisława Biskupa i Męczennika</a:t>
            </a:r>
            <a:r>
              <a:rPr lang="pl-PL" i="1" dirty="0"/>
              <a:t> – kompleks sakralny, kościół oraz klasztor paulinów, znajdujący się w Krakowie przy ulicy Skałecznej 15. Nazywany jest potocznie </a:t>
            </a:r>
            <a:r>
              <a:rPr lang="pl-PL" b="1" i="1" dirty="0"/>
              <a:t>Skałką</a:t>
            </a:r>
            <a:r>
              <a:rPr lang="pl-PL" i="1" dirty="0"/>
              <a:t> lub </a:t>
            </a:r>
            <a:r>
              <a:rPr lang="pl-PL" b="1" i="1" dirty="0"/>
              <a:t>Kościołem Na Skałce</a:t>
            </a:r>
            <a:r>
              <a:rPr lang="pl-PL" i="1" dirty="0"/>
              <a:t>.</a:t>
            </a:r>
          </a:p>
          <a:p>
            <a:r>
              <a:rPr lang="pl-PL" i="1" dirty="0"/>
              <a:t>Jest to według legendy sanktuarium męczeństwa św. Stanisława, biskupa krakowskiego, znajdujące się niedaleko Wawelu, nad Wisłą, na niewielkim wzgórzu, zbudowanym z białego wapienia jurajskiego. Pełni też rolę Panteonu Narodowego.</a:t>
            </a:r>
          </a:p>
          <a:p>
            <a:endParaRPr lang="pl-PL" i="1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FDC59681-32D2-4624-814B-466CF179FE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075" y="506866"/>
            <a:ext cx="4335390" cy="57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325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AEECC5-B28F-448E-B03E-4F14BD7A9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1066800"/>
          </a:xfrm>
        </p:spPr>
        <p:txBody>
          <a:bodyPr>
            <a:normAutofit/>
          </a:bodyPr>
          <a:lstStyle/>
          <a:p>
            <a:r>
              <a:rPr lang="pl-PL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A7BA04-30FE-48B1-8187-3BF7E8488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935665"/>
            <a:ext cx="10018713" cy="5922334"/>
          </a:xfrm>
        </p:spPr>
        <p:txBody>
          <a:bodyPr>
            <a:normAutofit fontScale="92500" lnSpcReduction="20000"/>
          </a:bodyPr>
          <a:lstStyle/>
          <a:p>
            <a:r>
              <a:rPr lang="pl-PL" i="1" dirty="0"/>
              <a:t>Historia kościoła na Skałce jest bardzo rozległa i ciekawa. Pierwsza – gotycka świątynia powstała tu w XI wieku. Jak podje Gall Anonim, z uwagi na konflikt króla Bolesława Szczodrego z ówczesnym biskupem krakowskim Stanisławem, ten pierwszy skazał  kościelnego hierarchę na śmierć. Po tych wydarzeniach Skałka stała się miejscem kultu Stanisława, a po jego kanonizacji w 1253 roku, mimo, iż od 1089 szczątki biskupa spoczywają na Wawelu, miejsce to odwiedza wielu turystów i pielgrzymów. Historia samej budowli również posiada wiele ciekawych aspektów. Gotyckim kościołem zarządzali sprowadzeni w 1472 roku do Krakowa przez Jana Długosza paulini. W 1723 roku ukończono trwającą niemal dziewięćdziesiąt lat budowę obecnego klasztoru paulinów. Wykonano go wedle wzorów włoskich, zachowując formy renesansowego zamku.</a:t>
            </a:r>
          </a:p>
          <a:p>
            <a:r>
              <a:rPr lang="pl-PL" i="1" dirty="0"/>
              <a:t>W 1733 zburzono gotycki kościół na Skałce, aby rozpocząć budowę nowego, późnobarokowego kościoła według projektu Antoniego Gerharda. Budowę ukończono w 1749 roku, jednak w 1738 roku kierownictwo nad budową przejął Antoni Solari i dokonał wielu zmian w projekcie Gerharda. Mimo, że prace wykończeniowe trwały jeszcze wiele lat, konsekracji nowego kościoła dokonano już w 1751 roku. W 1889 roku dzięki staraniom o. Ambrożego Federowicza rozpoczęto gruntowną restaurację niszczejącej świątyni. Karol Knaus dowodził pracami konserwatorskimi, które trwały do 1890 roku. W 1895 roku zaprojektował on neobarokową bramę wejściową, na której widnieją herby świętego Stanisława, Jana Długosza i zakonu paulinów.</a:t>
            </a:r>
          </a:p>
          <a:p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109356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5935A426-A7F4-4BBE-A2BE-7D77A21506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645" y="437268"/>
            <a:ext cx="4727526" cy="5983463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61360424-0E44-4DF3-9E97-51501D0C8A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69" y="174170"/>
            <a:ext cx="4096155" cy="650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006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F4557DFB-594B-40EF-8CAA-AC3EF388A2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413" y="292792"/>
            <a:ext cx="4170122" cy="6272415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824340D2-653C-4170-8875-E47757A743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078" y="372297"/>
            <a:ext cx="4064406" cy="611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818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B165C7-D091-40FD-A984-731F22DD4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85060"/>
            <a:ext cx="10018713" cy="1573619"/>
          </a:xfrm>
        </p:spPr>
        <p:txBody>
          <a:bodyPr>
            <a:normAutofit/>
          </a:bodyPr>
          <a:lstStyle/>
          <a:p>
            <a:r>
              <a:rPr lang="pl-PL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barokowym wnętrzu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0CB415-2ECF-4353-90D9-805EC6798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18168"/>
            <a:ext cx="10018713" cy="4568456"/>
          </a:xfrm>
        </p:spPr>
        <p:txBody>
          <a:bodyPr>
            <a:normAutofit/>
          </a:bodyPr>
          <a:lstStyle/>
          <a:p>
            <a:r>
              <a:rPr lang="pl-PL" sz="2800" i="1" dirty="0"/>
              <a:t>Kościół jest trójnawowy. Główna nawa oraz prezbiterium na kryte są kolebkowym sklepieniem z lunetami. Ołtarz główny pochodzi z drugiej połowy XVIII wieku i jest bogato zdobiony kolumnami korynckimi, monumentalnymi rzeźbami aniołów i stiukową glorią z Bogiem Ojcem i aniołami. W centralnym miejscu znajduje się obraz przedstawiający św. Michała Archanioła strącającego Lucyfera. W prezbiterium znajdują się późnobarokowe portale prowadzące do skarbca i zakrystii. Wykonane są z marmuru dębnickiego (czarnego) i paczółtowickiego (różowego). W nawach bocznych znajduje się szereg kaplic wykonanych z czarnego marmuru.</a:t>
            </a:r>
          </a:p>
        </p:txBody>
      </p:sp>
    </p:spTree>
    <p:extLst>
      <p:ext uri="{BB962C8B-B14F-4D97-AF65-F5344CB8AC3E}">
        <p14:creationId xmlns:p14="http://schemas.microsoft.com/office/powerpoint/2010/main" val="990082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7353DD-C4D9-49C5-8195-010C654AC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382772"/>
            <a:ext cx="10018713" cy="1998921"/>
          </a:xfrm>
        </p:spPr>
        <p:txBody>
          <a:bodyPr>
            <a:normAutofit/>
          </a:bodyPr>
          <a:lstStyle/>
          <a:p>
            <a:r>
              <a:rPr lang="pl-PL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tym miejscu król zabił biskupa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436D6B-E08F-46D1-A74D-C1B681D11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8058" y="1924493"/>
            <a:ext cx="10174966" cy="4040878"/>
          </a:xfrm>
        </p:spPr>
        <p:txBody>
          <a:bodyPr>
            <a:normAutofit/>
          </a:bodyPr>
          <a:lstStyle/>
          <a:p>
            <a:r>
              <a:rPr lang="pl-PL" sz="2800" i="1" dirty="0"/>
              <a:t>W nawie bocznej jest ołtarz św. Stanisława z fragmentami pnia i posadzki – świadkami męczeństwa, bo w tym właśnie miejscu stał ołtarz w romańskiej rotundzie. Obok tego ołtarza znajduje się popiersie Jana Długosza, ufundowane przez paulinów w 1917 roku.</a:t>
            </a:r>
          </a:p>
        </p:txBody>
      </p:sp>
    </p:spTree>
    <p:extLst>
      <p:ext uri="{BB962C8B-B14F-4D97-AF65-F5344CB8AC3E}">
        <p14:creationId xmlns:p14="http://schemas.microsoft.com/office/powerpoint/2010/main" val="1256699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1C4D82-5ECE-4845-BB80-FB99340F4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025" y="723013"/>
            <a:ext cx="10018713" cy="2115879"/>
          </a:xfrm>
        </p:spPr>
        <p:txBody>
          <a:bodyPr>
            <a:noAutofit/>
          </a:bodyPr>
          <a:lstStyle/>
          <a:p>
            <a:r>
              <a:rPr lang="pl-PL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Paulińskie i jasnogórskie odniesienia</a:t>
            </a:r>
            <a:br>
              <a:rPr lang="pl-PL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6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E90AFB-AF67-4A68-9FC9-06B317C18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8316" y="2349795"/>
            <a:ext cx="10131421" cy="3700131"/>
          </a:xfrm>
        </p:spPr>
        <p:txBody>
          <a:bodyPr>
            <a:normAutofit/>
          </a:bodyPr>
          <a:lstStyle/>
          <a:p>
            <a:r>
              <a:rPr lang="pl-PL" sz="2800" i="1" dirty="0"/>
              <a:t>W drugiej nawie bocznej jest ołtarz Matki Boskiej Częstochowskiej z kopią jej wizerunku. W kościele jest też obraz przedstawiający postać ojca Augustyna Kordeckiego, heroicznego obrońcy Jasnej Góry i narodowych świętości przed Szwedami w 1655 roku. W stallach w prezbiterium znajdują się płaskorzeźby ze scenami oblężenia Jasnej Góry. Jest to dzieło Teofila Lenartowicza.</a:t>
            </a:r>
          </a:p>
        </p:txBody>
      </p:sp>
    </p:spTree>
    <p:extLst>
      <p:ext uri="{BB962C8B-B14F-4D97-AF65-F5344CB8AC3E}">
        <p14:creationId xmlns:p14="http://schemas.microsoft.com/office/powerpoint/2010/main" val="618230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CF67EA-EB81-4D92-82E1-4BFE2165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712383"/>
            <a:ext cx="10018713" cy="1041989"/>
          </a:xfrm>
        </p:spPr>
        <p:txBody>
          <a:bodyPr>
            <a:noAutofit/>
          </a:bodyPr>
          <a:lstStyle/>
          <a:p>
            <a:r>
              <a:rPr lang="pl-PL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bogatym świecie detali</a:t>
            </a:r>
            <a:br>
              <a:rPr lang="pl-PL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6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748177-42FE-4F25-B830-4C89B45C6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093" y="1552353"/>
            <a:ext cx="11181907" cy="4795283"/>
          </a:xfrm>
        </p:spPr>
        <p:txBody>
          <a:bodyPr>
            <a:normAutofit lnSpcReduction="10000"/>
          </a:bodyPr>
          <a:lstStyle/>
          <a:p>
            <a:r>
              <a:rPr lang="pl-PL" i="1" dirty="0"/>
              <a:t>W kościele są XVIII wieczne bogato zdobione organy. To jeden z najlepszych  instrumentów w Krakowie. Pod chórem znajduje się krucyfiks i pieta z XVII wieku, z kościoła św. Jakuba. Są tu też konfesjonały w różnych stylach. Na uwagę zasługuje pięknie rzeźbiona ambona. Jest to anioł i czterech ewangelistów. Ambona, ławki i drzwi do zakrystii są drewniane i pochodzą z XVIII wieku. Na ścianach kościoła są liczne popiersia. Oprócz już wspomnianych znajdziemy też popiersie Jana Pawła II. Są też liczne epitafia i tablice pamiątkowe związane z tradycjami walk orężnych narodu polskiego z najeźdźcami.  Sanktuarium na Skałce nie miało tak możnych darczyńców jak katedra na Wawelu, ale też zachowały się liczne świadectwa hojności w postaci wotów dziękczynnych. Wiele z nich zostało skradzionych lub zarekwirowanych, ale kilka bardzo cennych pozostało. Zachował się srebrny relikwiarz, w kształcie przedramienia, a mieści w sobie kość przedramienia św. Stanisława. Uwagę zwraca monstrancja koralowa ufundowana przez prowincjała paulinów o. Konstantego Moszyńskiego. Są też kielich mszalne i nieliczne dalmatyki, ornaty i kapy.</a:t>
            </a:r>
          </a:p>
        </p:txBody>
      </p:sp>
    </p:spTree>
    <p:extLst>
      <p:ext uri="{BB962C8B-B14F-4D97-AF65-F5344CB8AC3E}">
        <p14:creationId xmlns:p14="http://schemas.microsoft.com/office/powerpoint/2010/main" val="29499243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a">
  <a:themeElements>
    <a:clrScheme name="Paralaks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ks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Paralaksa</Template>
  <TotalTime>44</TotalTime>
  <Words>485</Words>
  <Application>Microsoft Office PowerPoint</Application>
  <PresentationFormat>Panoramiczny</PresentationFormat>
  <Paragraphs>15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2" baseType="lpstr">
      <vt:lpstr>Arial</vt:lpstr>
      <vt:lpstr>Corbel</vt:lpstr>
      <vt:lpstr>Paralaksa</vt:lpstr>
      <vt:lpstr>Kościół na Skałce</vt:lpstr>
      <vt:lpstr>Prezentacja programu PowerPoint</vt:lpstr>
      <vt:lpstr>Historia</vt:lpstr>
      <vt:lpstr>Prezentacja programu PowerPoint</vt:lpstr>
      <vt:lpstr>Prezentacja programu PowerPoint</vt:lpstr>
      <vt:lpstr>W barokowym wnętrzu</vt:lpstr>
      <vt:lpstr>W tym miejscu król zabił biskupa</vt:lpstr>
      <vt:lpstr>Paulińskie i jasnogórskie odniesienia </vt:lpstr>
      <vt:lpstr>W bogatym świecie detali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Kościół na Skałce</dc:title>
  <dc:creator>Admin</dc:creator>
  <cp:lastModifiedBy>Admin</cp:lastModifiedBy>
  <cp:revision>5</cp:revision>
  <dcterms:created xsi:type="dcterms:W3CDTF">2019-02-23T17:28:01Z</dcterms:created>
  <dcterms:modified xsi:type="dcterms:W3CDTF">2019-02-23T18:17:01Z</dcterms:modified>
</cp:coreProperties>
</file>