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85" r:id="rId4"/>
    <p:sldId id="272" r:id="rId5"/>
    <p:sldId id="258" r:id="rId6"/>
    <p:sldId id="259" r:id="rId7"/>
    <p:sldId id="260" r:id="rId8"/>
    <p:sldId id="271" r:id="rId9"/>
    <p:sldId id="273" r:id="rId10"/>
    <p:sldId id="261" r:id="rId11"/>
    <p:sldId id="262" r:id="rId12"/>
    <p:sldId id="263" r:id="rId13"/>
    <p:sldId id="264" r:id="rId14"/>
    <p:sldId id="274" r:id="rId15"/>
    <p:sldId id="281" r:id="rId16"/>
    <p:sldId id="282" r:id="rId17"/>
    <p:sldId id="275" r:id="rId18"/>
    <p:sldId id="276" r:id="rId19"/>
    <p:sldId id="277" r:id="rId20"/>
    <p:sldId id="278" r:id="rId21"/>
    <p:sldId id="283" r:id="rId22"/>
    <p:sldId id="284" r:id="rId23"/>
    <p:sldId id="280" r:id="rId24"/>
    <p:sldId id="265" r:id="rId25"/>
    <p:sldId id="266" r:id="rId26"/>
    <p:sldId id="268" r:id="rId27"/>
    <p:sldId id="267" r:id="rId28"/>
    <p:sldId id="269" r:id="rId29"/>
    <p:sldId id="270" r:id="rId3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2019-03-05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2019-03-05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6221E02-25CB-4963-84BC-0813985E7D90}" type="datetimeFigureOut">
              <a:rPr lang="pl-PL" smtClean="0"/>
              <a:pPr/>
              <a:t>2019-03-05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Prostokąt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2019-03-05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Prostokąt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2019-03-05</a:t>
            </a:fld>
            <a:endParaRPr lang="pl-PL"/>
          </a:p>
        </p:txBody>
      </p:sp>
      <p:sp>
        <p:nvSpPr>
          <p:cNvPr id="13" name="Symbol zastępczy numeru slajd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4" name="Symbol zastępczy stopki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6221E02-25CB-4963-84BC-0813985E7D90}" type="datetimeFigureOut">
              <a:rPr lang="pl-PL" smtClean="0"/>
              <a:pPr/>
              <a:t>2019-03-05</a:t>
            </a:fld>
            <a:endParaRPr lang="pl-PL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Symbol zastępczy stopki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6221E02-25CB-4963-84BC-0813985E7D90}" type="datetimeFigureOut">
              <a:rPr lang="pl-PL" smtClean="0"/>
              <a:pPr/>
              <a:t>2019-03-05</a:t>
            </a:fld>
            <a:endParaRPr lang="pl-PL"/>
          </a:p>
        </p:txBody>
      </p:sp>
      <p:sp>
        <p:nvSpPr>
          <p:cNvPr id="12" name="Symbol zastępczy numeru slajdu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4" name="Symbol zastępczy stopki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l-PL"/>
          </a:p>
        </p:txBody>
      </p:sp>
      <p:sp>
        <p:nvSpPr>
          <p:cNvPr id="16" name="Symbol zastępczy tekstu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5" name="Symbol zastępczy tekstu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2019-03-05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2019-03-05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2019-03-05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Prostokąt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Prostokąt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6221E02-25CB-4963-84BC-0813985E7D90}" type="datetimeFigureOut">
              <a:rPr lang="pl-PL" smtClean="0"/>
              <a:pPr/>
              <a:t>2019-03-05</a:t>
            </a:fld>
            <a:endParaRPr lang="pl-PL"/>
          </a:p>
        </p:txBody>
      </p:sp>
      <p:sp>
        <p:nvSpPr>
          <p:cNvPr id="13" name="Symbol zastępczy numeru slajdu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4" name="Symbol zastępczy stopki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2019-03-05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Prostokąt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Planty Krakowskie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39552" y="548680"/>
            <a:ext cx="73448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Planty Krakowskie były inspiracją dla wielu malarzy m.in. dla </a:t>
            </a:r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Stanisława Wyspiańskiego 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(„Planty o świcie”, „ Chochoły- Planty nocą”), </a:t>
            </a:r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Jana Stanisławskiego 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(„Planty krakowskie”),</a:t>
            </a:r>
          </a:p>
          <a:p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Witolda Wojtkiewicza 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(„ Planty w Krakowie”) </a:t>
            </a:r>
            <a:endParaRPr lang="pl-PL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Znalezione obrazy dla zapytania witold wojtkiewicz planty w krakow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429000"/>
          </a:xfrm>
          <a:prstGeom prst="rect">
            <a:avLst/>
          </a:prstGeom>
          <a:noFill/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899592" y="0"/>
            <a:ext cx="75312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dirty="0" smtClean="0">
                <a:latin typeface="Harlow Solid Italic" pitchFamily="82" charset="0"/>
              </a:rPr>
              <a:t>Maria </a:t>
            </a:r>
            <a:r>
              <a:rPr lang="pl-PL" sz="3200" dirty="0" smtClean="0">
                <a:latin typeface="Harlow Solid Italic" pitchFamily="82" charset="0"/>
              </a:rPr>
              <a:t>Pawlikowska-Jasnorzewska  „ Planty</a:t>
            </a:r>
            <a:r>
              <a:rPr lang="pl-PL" sz="2800" dirty="0" smtClean="0">
                <a:latin typeface="Harlow Solid Italic" pitchFamily="82" charset="0"/>
              </a:rPr>
              <a:t>”</a:t>
            </a:r>
            <a:endParaRPr lang="pl-PL" sz="2800" dirty="0">
              <a:latin typeface="Harlow Solid Italic" pitchFamily="82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2195736" y="908720"/>
            <a:ext cx="4572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>
                <a:latin typeface="Lucida Handwriting" pitchFamily="66" charset="0"/>
              </a:rPr>
              <a:t>I gdzież jest drugie miasto tak liśćmi pokryte, </a:t>
            </a:r>
            <a:br>
              <a:rPr lang="pl-PL" sz="2000" dirty="0" smtClean="0">
                <a:latin typeface="Lucida Handwriting" pitchFamily="66" charset="0"/>
              </a:rPr>
            </a:br>
            <a:r>
              <a:rPr lang="pl-PL" sz="2000" dirty="0" smtClean="0">
                <a:latin typeface="Lucida Handwriting" pitchFamily="66" charset="0"/>
              </a:rPr>
              <a:t>Jakby strzechą zielonej wokoło dachówki? </a:t>
            </a:r>
            <a:br>
              <a:rPr lang="pl-PL" sz="2000" dirty="0" smtClean="0">
                <a:latin typeface="Lucida Handwriting" pitchFamily="66" charset="0"/>
              </a:rPr>
            </a:br>
            <a:r>
              <a:rPr lang="pl-PL" sz="2000" dirty="0" smtClean="0">
                <a:latin typeface="Lucida Handwriting" pitchFamily="66" charset="0"/>
              </a:rPr>
              <a:t>Kasztany - pień obok pnia - </a:t>
            </a:r>
            <a:br>
              <a:rPr lang="pl-PL" sz="2000" dirty="0" smtClean="0">
                <a:latin typeface="Lucida Handwriting" pitchFamily="66" charset="0"/>
              </a:rPr>
            </a:br>
            <a:r>
              <a:rPr lang="pl-PL" sz="2000" dirty="0" smtClean="0">
                <a:latin typeface="Lucida Handwriting" pitchFamily="66" charset="0"/>
              </a:rPr>
              <a:t>Nokturn </a:t>
            </a:r>
            <a:r>
              <a:rPr lang="pl-PL" sz="2000" dirty="0" smtClean="0">
                <a:latin typeface="Lucida Handwriting" pitchFamily="66" charset="0"/>
              </a:rPr>
              <a:t> cienisty </a:t>
            </a:r>
            <a:r>
              <a:rPr lang="pl-PL" sz="2000" dirty="0" smtClean="0">
                <a:latin typeface="Lucida Handwriting" pitchFamily="66" charset="0"/>
              </a:rPr>
              <a:t>za dnia - </a:t>
            </a:r>
            <a:br>
              <a:rPr lang="pl-PL" sz="2000" dirty="0" smtClean="0">
                <a:latin typeface="Lucida Handwriting" pitchFamily="66" charset="0"/>
              </a:rPr>
            </a:br>
            <a:r>
              <a:rPr lang="pl-PL" sz="2000" dirty="0" smtClean="0">
                <a:latin typeface="Lucida Handwriting" pitchFamily="66" charset="0"/>
              </a:rPr>
              <a:t>Duszno, grząsko... </a:t>
            </a:r>
            <a:br>
              <a:rPr lang="pl-PL" sz="2000" dirty="0" smtClean="0">
                <a:latin typeface="Lucida Handwriting" pitchFamily="66" charset="0"/>
              </a:rPr>
            </a:br>
            <a:r>
              <a:rPr lang="pl-PL" sz="2000" dirty="0" smtClean="0">
                <a:latin typeface="Lucida Handwriting" pitchFamily="66" charset="0"/>
              </a:rPr>
              <a:t>Pod każdą z ławek srebrna, deszczowa kałuża; </a:t>
            </a:r>
            <a:br>
              <a:rPr lang="pl-PL" sz="2000" dirty="0" smtClean="0">
                <a:latin typeface="Lucida Handwriting" pitchFamily="66" charset="0"/>
              </a:rPr>
            </a:br>
            <a:r>
              <a:rPr lang="pl-PL" sz="2000" dirty="0" smtClean="0">
                <a:latin typeface="Lucida Handwriting" pitchFamily="66" charset="0"/>
              </a:rPr>
              <a:t>Na ławce - profesor z książką, </a:t>
            </a:r>
            <a:br>
              <a:rPr lang="pl-PL" sz="2000" dirty="0" smtClean="0">
                <a:latin typeface="Lucida Handwriting" pitchFamily="66" charset="0"/>
              </a:rPr>
            </a:br>
            <a:r>
              <a:rPr lang="pl-PL" sz="2000" dirty="0" smtClean="0">
                <a:latin typeface="Lucida Handwriting" pitchFamily="66" charset="0"/>
              </a:rPr>
              <a:t>Na drugiej - hrabina w </a:t>
            </a:r>
            <a:r>
              <a:rPr lang="pl-PL" sz="2000" dirty="0" err="1" smtClean="0">
                <a:latin typeface="Lucida Handwriting" pitchFamily="66" charset="0"/>
              </a:rPr>
              <a:t>pince-nez</a:t>
            </a:r>
            <a:r>
              <a:rPr lang="pl-PL" sz="2000" dirty="0" smtClean="0">
                <a:latin typeface="Lucida Handwriting" pitchFamily="66" charset="0"/>
              </a:rPr>
              <a:t>, </a:t>
            </a:r>
            <a:br>
              <a:rPr lang="pl-PL" sz="2000" dirty="0" smtClean="0">
                <a:latin typeface="Lucida Handwriting" pitchFamily="66" charset="0"/>
              </a:rPr>
            </a:br>
            <a:r>
              <a:rPr lang="pl-PL" sz="2000" dirty="0" smtClean="0">
                <a:latin typeface="Lucida Handwriting" pitchFamily="66" charset="0"/>
              </a:rPr>
              <a:t>A na trzeciej żydowska dziewczynka, jak róża... </a:t>
            </a:r>
            <a:br>
              <a:rPr lang="pl-PL" sz="2000" dirty="0" smtClean="0">
                <a:latin typeface="Lucida Handwriting" pitchFamily="66" charset="0"/>
              </a:rPr>
            </a:br>
            <a:r>
              <a:rPr lang="pl-PL" sz="2000" dirty="0" smtClean="0">
                <a:latin typeface="Lucida Handwriting" pitchFamily="66" charset="0"/>
              </a:rPr>
              <a:t>Tyle ich było pięknych. Ach, róże nieszczęsne! </a:t>
            </a:r>
            <a:endParaRPr lang="pl-PL" sz="2000" dirty="0">
              <a:latin typeface="Lucida Handwriting" pitchFamily="66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23528" y="188640"/>
            <a:ext cx="88204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23 kwietnia 2014 roku, w Światowym Dniu Książki i Praw Autorskich, na krakowskich Plantach pojawiło się pięćdziesiąt ławek, na których zamontowano tabliczki z nazwiskami pisarzy i poetów związanych z Krakowem. Autorzy, którzy patronują ławeczkom, są reprezentantami najróżniejszych gatunków literatury, co ma dowodzić bogactwa i różnorodności literackiej spuścizny Krakowa.</a:t>
            </a:r>
            <a:endParaRPr lang="pl-PL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Znalezione obrazy dla zapytania Åawki literackie krakÃ³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429000"/>
          </a:xfrm>
          <a:prstGeom prst="rect">
            <a:avLst/>
          </a:prstGeom>
          <a:noFill/>
        </p:spPr>
      </p:pic>
      <p:pic>
        <p:nvPicPr>
          <p:cNvPr id="38916" name="Picture 4" descr="https://3.bp.blogspot.com/-mvoTbJ5UNio/WxLPC-EAL_I/AAAAAAAAVc4/wLSoRnk4yPcjZ916ojGxyrnHIj1L2TkYwCLcBGAs/s640/l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12976"/>
            <a:ext cx="9144000" cy="3645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79512" y="260648"/>
            <a:ext cx="89644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Przy Plantach stoi kilka historycznych rzeźb i pomników, które warto obejrzeć i pochylić się nad ich historią. Jest tu obelisk Floriana Straszewskiego z 1874 roku, Lilli Wenedy z 1884 roku, 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Jest 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także pomnik Jadwigi i Jagiełły z 1886 roku, Grażyny i </a:t>
            </a:r>
            <a:r>
              <a:rPr lang="pl-PL" sz="2800" dirty="0" err="1" smtClean="0">
                <a:latin typeface="Times New Roman" pitchFamily="18" charset="0"/>
                <a:cs typeface="Times New Roman" pitchFamily="18" charset="0"/>
              </a:rPr>
              <a:t>Litawora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 z tego samego roku, upamiętniający Adama 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Mickiewicza, czy też 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Artura Grottgera z 1903 roku, 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Planty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, to także piękna fontanna, wystrzeliwująca swe wody w rytm muzyki klasycznej, oraz ukazująca grę świateł w takt muzyki.</a:t>
            </a:r>
            <a:endParaRPr lang="pl-PL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nalezione obrazy dla zapytania pomnik floriana straszewskiego krakÃ³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83568" y="476672"/>
            <a:ext cx="79928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Planty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 – park miejski w Krakowie otaczający Stare Miasto, założony w latach 1822–1830, o powierzchni 21 ha i długości 4 </a:t>
            </a:r>
            <a:r>
              <a:rPr lang="pl-PL" sz="2800" dirty="0" err="1" smtClean="0">
                <a:latin typeface="Times New Roman" pitchFamily="18" charset="0"/>
                <a:cs typeface="Times New Roman" pitchFamily="18" charset="0"/>
              </a:rPr>
              <a:t>km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pl-PL" sz="2800" dirty="0" smtClean="0"/>
              <a:t> 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W XIX wieku mury obronne wraz z basztami, fosami i wałami ziemnymi stanowiły przeżytek i jako konstrukcja całkowicie nieprzydatna ulegały stopniowej degradacji. 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W początkach XIX wieku mury zburzono i podjęto decyzję, by w ich miejscu stworzyć ogród. W 1820 roku prezes Senatu Rzeczypospolitej Krakowskiej, </a:t>
            </a:r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Stanisław hrabia Wodzicki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, reprezentant obozu konserwatywnego, poparł projekt utworzenia ogrodów dookoła śródmieścia. </a:t>
            </a:r>
            <a:endParaRPr lang="pl-PL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Znalezione obrazy dla zapytania pomnik jadwigi i jagieÅÅy krakÃ³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213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Znalezione obrazy dla zapytania pomnik graÅ¼yny i litawora w krakow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Znalezione obrazy dla zapytania pomnik artura grottgera w krakow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84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Znalezione obrazy dla zapytania planty fontanna krakÃ³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213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539552" y="188640"/>
            <a:ext cx="7200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Na Plantach można też zobaczyć wiele innych pomników ludzi  również zasłużonych dla Polski literacko, religijnie, naukowo, bądź politycznie. </a:t>
            </a:r>
          </a:p>
          <a:p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A oto przykłady: </a:t>
            </a:r>
            <a:endParaRPr lang="pl-PL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Znalezione obrazy dla zapytania planty krakÃ³w pomnik tadeusza boya-Å¼eleÅskie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6" descr="Podobny obr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503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Znalezione obrazy dla zapytania planty krakÃ³w pomnik kardynaÅa sapieh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Znalezione obrazy dla zapytania planty krakÃ³w pomnik tadeusza rejta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3328679" y="2967335"/>
            <a:ext cx="24866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Koniec</a:t>
            </a:r>
            <a:endParaRPr lang="pl-PL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611560" y="4365104"/>
            <a:ext cx="68709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/>
              <a:t>Wykonali: Magda Ciupka, Patrycja Kowalska, </a:t>
            </a:r>
          </a:p>
          <a:p>
            <a:r>
              <a:rPr lang="pl-PL" sz="2800" dirty="0" smtClean="0"/>
              <a:t>Michał </a:t>
            </a:r>
            <a:r>
              <a:rPr lang="pl-PL" sz="2800" dirty="0" err="1" smtClean="0"/>
              <a:t>Drożdowski</a:t>
            </a:r>
            <a:r>
              <a:rPr lang="pl-PL" sz="2800" dirty="0" smtClean="0"/>
              <a:t>, Dominik Głuszek KL. 3L</a:t>
            </a:r>
            <a:endParaRPr lang="pl-PL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0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Opracowanie projektu zlecono </a:t>
            </a:r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Feliksowi Radwańskiemu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, a wykonanie Komitetowi Ekonomicznemu, do którego należeli: </a:t>
            </a:r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Piotr Florkiewicz 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oraz </a:t>
            </a:r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Florian </a:t>
            </a:r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Straszewski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. Po roku plan był gotowy i obejmował niemal cały obszar dzisiejszych Plant. Radwański proponował również otoczenie zieleńcem Kazimierza, jednak tego zamysłu nie zrealizowano.</a:t>
            </a:r>
            <a:endParaRPr lang="pl-PL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67544" y="188640"/>
            <a:ext cx="84969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Tereny 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wyrównano, fosy zasypano, a w kolejnych latach zasadzono drzewa i krzewy, posiano trawę, wyznaczono alejki spacerowe i miejsca zabaw dla dzieci. W miejskim ogrodzie pojawiły się nie tyko rodzime gatunki roślin, ale też bardziej egzotyczne drzewa brzoskwiniowe, </a:t>
            </a:r>
            <a:r>
              <a:rPr lang="pl-PL" sz="2800" dirty="0" err="1" smtClean="0">
                <a:latin typeface="Times New Roman" pitchFamily="18" charset="0"/>
                <a:cs typeface="Times New Roman" pitchFamily="18" charset="0"/>
              </a:rPr>
              <a:t>winorośla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, agawy i palmy. 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Na przełomie XIX i XX wieku pojawiło się kilka pomników m.in.: </a:t>
            </a:r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Floriana Straszewskiego, Lilli Wenedy, </a:t>
            </a:r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Jadwigi </a:t>
            </a:r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Władysława Jagiełły </a:t>
            </a:r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oraz Artura Grottgera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pl-PL" sz="2800" dirty="0" smtClean="0"/>
              <a:t> 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W kolejnych latach planty rozkwitały. Ogrodzenie drewniane zamieniono na metalowe, zamontowano oświetlenie, wybudowano fontannę. 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pl-PL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23528" y="332656"/>
            <a:ext cx="835292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Podczas II wojny światowej doszło do znacznej dewastacji parku – Niemcy wycięli krzewy i zrabowali „w celach wojennych” metalowe ogrodzenie oddzielające aleje spacerowe od zieleni. W 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czasach komunistycznych nie zrobiono praktycznie nic, aby przywrócić dawną świetność parkowi.</a:t>
            </a:r>
            <a:r>
              <a:rPr lang="pl-PL" sz="2800" dirty="0" smtClean="0"/>
              <a:t> 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Dopiero w późnych latach 80-tych rozpoczął się zakrojony na szeroką skalę proces rewitalizacji, mający przywrócić planty do stanu z okresu ich największej świetności. I właśnie dzięki tym pracom, za które odpowiadał prof. </a:t>
            </a:r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Janusz Bogdanowski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, dziś w centrum miasta możemy się przechadzać urokliwymi alejkami i siedząc na ławce, przyglądać się ogrodom, które zachwycają swym pięknem o każdej porze roku.</a:t>
            </a:r>
            <a:endParaRPr lang="pl-PL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07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11560" y="260648"/>
            <a:ext cx="777686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Planty podzielono na 8 ogrodów:</a:t>
            </a:r>
          </a:p>
          <a:p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Wawel – w okolicach Wawelu – od ul. Franciszkańskiej do ul. </a:t>
            </a:r>
            <a:r>
              <a:rPr lang="pl-PL" sz="2800" dirty="0" err="1" smtClean="0">
                <a:latin typeface="Times New Roman" pitchFamily="18" charset="0"/>
                <a:cs typeface="Times New Roman" pitchFamily="18" charset="0"/>
              </a:rPr>
              <a:t>Powiśle</a:t>
            </a:r>
            <a:endParaRPr lang="pl-PL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Uniwersytet – w okolicach </a:t>
            </a:r>
            <a:r>
              <a:rPr lang="pl-PL" sz="2800" u="sng" dirty="0" smtClean="0">
                <a:latin typeface="Times New Roman" pitchFamily="18" charset="0"/>
                <a:cs typeface="Times New Roman" pitchFamily="18" charset="0"/>
              </a:rPr>
              <a:t>Uniwersytetu Jagiellońskiego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 – od ul. Franciszkańskiej do ul. Szewskiej</a:t>
            </a:r>
          </a:p>
          <a:p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Pałac Sztuki – w okolicach Pałacu Sztuki – od ul. Szewskiej do ul. Sławkowskiej</a:t>
            </a:r>
          </a:p>
          <a:p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Florianka – naprzeciw dawnego gmachu „Florianki”</a:t>
            </a:r>
          </a:p>
          <a:p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Barbakan – w okolicach Barbakanu</a:t>
            </a:r>
          </a:p>
          <a:p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Dworzec – w okolicach Dworca Głównego</a:t>
            </a:r>
          </a:p>
          <a:p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Gródek – od ul. Mikołajskiej do ul. Siennej</a:t>
            </a:r>
          </a:p>
          <a:p>
            <a:r>
              <a:rPr lang="pl-PL" sz="2800" dirty="0" err="1" smtClean="0">
                <a:latin typeface="Times New Roman" pitchFamily="18" charset="0"/>
                <a:cs typeface="Times New Roman" pitchFamily="18" charset="0"/>
              </a:rPr>
              <a:t>Stradom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 – w okolicach Stradomia – od ul. Siennej do ul. Stradomskiej</a:t>
            </a:r>
            <a:endParaRPr lang="pl-PL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9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39552" y="260648"/>
            <a:ext cx="80648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Ciekawostką jest, że pierwotnie odcinkiem Plant były również stoki wzgórza wawelskiego. Wtedy zostały na nich zasadzone winorośle, brzoskwinie, morele. Jednak gdy w 1846 r. Austriacy zajęli Kraków, miasto miało stać się twierdzą. Wawel stał się cytadelą i wtedy wytrzebiono wszystkie te rośliny.</a:t>
            </a:r>
            <a:endParaRPr lang="pl-PL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539552" y="2852936"/>
            <a:ext cx="78488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Z założenia Planty miały być salonem Krakowa. W niedziele i święta grywała na nich orkiestra milicji, w rocznicę ustanowienia Rzeczypospolitej Krakowskiej organizowany był festyn. Młodzi i starsi krakowianie wybierali się na Planty dla przechadzek i wesołych spotkań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pl-PL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Średni">
  <a:themeElements>
    <a:clrScheme name="Średni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Średni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Średni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211</TotalTime>
  <Words>594</Words>
  <Application>Microsoft Office PowerPoint</Application>
  <PresentationFormat>Pokaz na ekranie (4:3)</PresentationFormat>
  <Paragraphs>27</Paragraphs>
  <Slides>29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0" baseType="lpstr">
      <vt:lpstr>Średni</vt:lpstr>
      <vt:lpstr>Planty Krakowskie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Planty Krakowskie</dc:title>
  <dc:creator>Admin</dc:creator>
  <cp:lastModifiedBy>Admin</cp:lastModifiedBy>
  <cp:revision>25</cp:revision>
  <dcterms:created xsi:type="dcterms:W3CDTF">2019-02-21T17:53:04Z</dcterms:created>
  <dcterms:modified xsi:type="dcterms:W3CDTF">2019-03-05T21:14:12Z</dcterms:modified>
</cp:coreProperties>
</file>